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22" r:id="rId3"/>
    <p:sldId id="334" r:id="rId4"/>
    <p:sldId id="335" r:id="rId5"/>
    <p:sldId id="330" r:id="rId6"/>
    <p:sldId id="337" r:id="rId7"/>
    <p:sldId id="339" r:id="rId8"/>
    <p:sldId id="336" r:id="rId9"/>
    <p:sldId id="340" r:id="rId10"/>
    <p:sldId id="341" r:id="rId11"/>
  </p:sldIdLst>
  <p:sldSz cx="12192000" cy="6858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F3FF"/>
    <a:srgbClr val="A83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BE233DD8-1C4F-B730-8ED3-C81862D44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6DFBDA8A-E691-B78A-0047-B2CB8DC39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3926" y="1267547"/>
            <a:ext cx="2640762" cy="379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19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064941B-9B5E-EA55-0DC8-C9E3BAB9A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C7E9C7F4-4C24-AB25-2137-02FC069DC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99" y="381662"/>
            <a:ext cx="10571998" cy="391920"/>
          </a:xfrm>
        </p:spPr>
        <p:txBody>
          <a:bodyPr/>
          <a:lstStyle/>
          <a:p>
            <a:r>
              <a:rPr lang="pt-PT" sz="2000" dirty="0">
                <a:solidFill>
                  <a:schemeClr val="bg2"/>
                </a:solidFill>
                <a:latin typeface="Aptos" panose="020B0004020202020204" pitchFamily="34" charset="0"/>
              </a:rPr>
              <a:t>Sumário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A2619E0-9401-43CA-1CCF-B7AD7E4D5186}"/>
              </a:ext>
            </a:extLst>
          </p:cNvPr>
          <p:cNvSpPr txBox="1"/>
          <p:nvPr/>
        </p:nvSpPr>
        <p:spPr>
          <a:xfrm>
            <a:off x="349857" y="1953743"/>
            <a:ext cx="78240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chemeClr val="bg2"/>
                </a:solidFill>
                <a:latin typeface="Aptos" panose="020B0004020202020204" pitchFamily="34" charset="0"/>
              </a:rPr>
              <a:t>Educar num mundo incerto: vetores de complexificação da profissão docente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b="1" dirty="0">
              <a:solidFill>
                <a:schemeClr val="bg2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chemeClr val="bg2"/>
                </a:solidFill>
                <a:latin typeface="Aptos" panose="020B0004020202020204" pitchFamily="34" charset="0"/>
              </a:rPr>
              <a:t>Reconfigurar a profissão docente: uma cartografia dos desafios contemporâneos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b="1" dirty="0">
              <a:solidFill>
                <a:schemeClr val="bg2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chemeClr val="bg2"/>
                </a:solidFill>
                <a:latin typeface="Aptos" panose="020B0004020202020204" pitchFamily="34" charset="0"/>
              </a:rPr>
              <a:t>A formação contínua para reimaginar a profissão docente: perspetivas de metamorfose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b="1" dirty="0">
              <a:solidFill>
                <a:schemeClr val="bg2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chemeClr val="bg2"/>
                </a:solidFill>
                <a:latin typeface="Aptos" panose="020B0004020202020204" pitchFamily="34" charset="0"/>
              </a:rPr>
              <a:t>Os CFAE como ecossistemas de desenvolvimento profissional e inovação educativa</a:t>
            </a:r>
            <a:endParaRPr lang="pt-PT" dirty="0">
              <a:solidFill>
                <a:schemeClr val="bg2"/>
              </a:solidFill>
            </a:endParaRPr>
          </a:p>
          <a:p>
            <a:endParaRPr lang="pt-PT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71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819697-349E-7EFC-93A5-F1A168CE2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EA007E9-3DCD-0713-28DC-DDF9AA9E191E}"/>
              </a:ext>
            </a:extLst>
          </p:cNvPr>
          <p:cNvSpPr txBox="1"/>
          <p:nvPr/>
        </p:nvSpPr>
        <p:spPr>
          <a:xfrm>
            <a:off x="3047338" y="3242346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64F79DA-5D69-3E05-D9FA-19505679D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594EC45-E33D-B3FD-4E68-975FE0805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11" y="6284829"/>
            <a:ext cx="3130711" cy="25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21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4C96DC-0BDF-9CDB-3DFA-504A285C2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7F72223-A651-7F79-4670-4389EFEBBFC2}"/>
              </a:ext>
            </a:extLst>
          </p:cNvPr>
          <p:cNvSpPr txBox="1"/>
          <p:nvPr/>
        </p:nvSpPr>
        <p:spPr>
          <a:xfrm>
            <a:off x="3047338" y="3242346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5DDB52A-4BD8-0C65-FB2B-70EE423A6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75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5D6B62-C40C-DB2F-9D3A-7419EBE86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992694D-6CCB-AC0D-D513-1E082ECF6FFC}"/>
              </a:ext>
            </a:extLst>
          </p:cNvPr>
          <p:cNvSpPr txBox="1"/>
          <p:nvPr/>
        </p:nvSpPr>
        <p:spPr>
          <a:xfrm>
            <a:off x="3047338" y="3242346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97AA0A-403B-D4A9-BA33-7082B3C5B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50E167-FAC4-F86E-75F0-DBFAD9E23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81B197B-CDB7-1ECD-1A36-5E18E2CCB35D}"/>
              </a:ext>
            </a:extLst>
          </p:cNvPr>
          <p:cNvSpPr txBox="1"/>
          <p:nvPr/>
        </p:nvSpPr>
        <p:spPr>
          <a:xfrm>
            <a:off x="3047338" y="3242346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DEF9BD1-C15D-F0DC-DDB6-457153324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7123C8F-9A41-5BE8-3B4E-09DC82FB3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17" y="1267995"/>
            <a:ext cx="2474212" cy="352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91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644B0F-1142-D6FD-1012-BF56D7619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0BFADDC-3C69-8415-4FC7-BB05CA20DA58}"/>
              </a:ext>
            </a:extLst>
          </p:cNvPr>
          <p:cNvSpPr txBox="1"/>
          <p:nvPr/>
        </p:nvSpPr>
        <p:spPr>
          <a:xfrm>
            <a:off x="3047338" y="3242346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FCFADB7-4CF3-069B-B924-E40F7E496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D8B18B4-0014-68EA-45E1-2356C2F27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17" y="1267995"/>
            <a:ext cx="2474212" cy="352410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8CD5647-0A58-C842-01D0-967574BB0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78" y="1417640"/>
            <a:ext cx="8103016" cy="438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0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DAB02-ADB6-A4B5-0128-9680F70D3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7A900DD-33E2-5E7C-03FB-FBC6D5A57258}"/>
              </a:ext>
            </a:extLst>
          </p:cNvPr>
          <p:cNvSpPr txBox="1"/>
          <p:nvPr/>
        </p:nvSpPr>
        <p:spPr>
          <a:xfrm>
            <a:off x="3047338" y="3242346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775467B-E24C-481F-CF72-87903DE88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94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568DB2-7374-01EB-12E8-64443A5B6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8C0B0D8-BF38-1883-A93B-E789AF9E9E31}"/>
              </a:ext>
            </a:extLst>
          </p:cNvPr>
          <p:cNvSpPr txBox="1"/>
          <p:nvPr/>
        </p:nvSpPr>
        <p:spPr>
          <a:xfrm>
            <a:off x="3047338" y="3242346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3627E31-CB70-459D-6D02-2A3EE3623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80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2BFE41-88E2-6655-73F0-3BB3BFF7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A76D9B23-C59D-6391-D2AA-6B0CE4E1B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3B62CE4B-D714-BEB1-01A4-176D5CE93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3926" y="1267547"/>
            <a:ext cx="2640762" cy="379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0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ção">
  <a:themeElements>
    <a:clrScheme name="Vermelho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{8AB825E0-427B-4BE7-B100-7AA8D2BB71D8}TF422d6a94-b412-4b4b-8b36-ccdb9da8dac82c39b4aa-bc08ed5d2efc</Template>
  <TotalTime>1216</TotalTime>
  <Words>44</Words>
  <Application>Microsoft Office PowerPoint</Application>
  <PresentationFormat>Ecrã Panorâmico</PresentationFormat>
  <Paragraphs>8</Paragraphs>
  <Slides>10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5" baseType="lpstr">
      <vt:lpstr>Aptos</vt:lpstr>
      <vt:lpstr>Arial</vt:lpstr>
      <vt:lpstr>Century Gothic</vt:lpstr>
      <vt:lpstr>Wingdings 2</vt:lpstr>
      <vt:lpstr>Citação</vt:lpstr>
      <vt:lpstr>Apresentação do PowerPoint</vt:lpstr>
      <vt:lpstr>Sumário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Formação Contínua de Professores e CFAE: desafios emergentes e perspetivas de metamorfose </dc:title>
  <dc:creator>Mário Marques AT CFAE  EPAESN</dc:creator>
  <cp:lastModifiedBy>Eusébio André Machado</cp:lastModifiedBy>
  <cp:revision>20</cp:revision>
  <cp:lastPrinted>2026-06-30T22:27:35Z</cp:lastPrinted>
  <dcterms:created xsi:type="dcterms:W3CDTF">2026-03-23T14:28:04Z</dcterms:created>
  <dcterms:modified xsi:type="dcterms:W3CDTF">2026-06-30T22:28:21Z</dcterms:modified>
</cp:coreProperties>
</file>